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0" r:id="rId4"/>
    <p:sldId id="257" r:id="rId5"/>
    <p:sldId id="258" r:id="rId6"/>
    <p:sldId id="260" r:id="rId7"/>
    <p:sldId id="273" r:id="rId8"/>
    <p:sldId id="272" r:id="rId9"/>
    <p:sldId id="259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61" r:id="rId18"/>
    <p:sldId id="279" r:id="rId19"/>
    <p:sldId id="271" r:id="rId20"/>
    <p:sldId id="278" r:id="rId21"/>
    <p:sldId id="276" r:id="rId22"/>
    <p:sldId id="275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7A997A-25F0-4F84-AD69-E6369526B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C4F0267-12B9-4544-A59F-FB213B2D6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35E29FA-E048-4FE6-B832-EE6222164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1947EE-CCA0-4691-B075-75BD0BBE0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6C8B61-EB5C-4A6D-AD00-8B3B0E68A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19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3C2545-39E8-49AC-BD8C-D170923D6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5B2DFFC-0737-4E87-A049-DB523AD18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D5A421-1B04-42A5-99C2-7B8CEB41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53F226-AC10-465B-8554-DFC3971D9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66C0E8-9804-406D-9467-F478AC3B0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761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24B3291-80FF-4A81-9159-BD0B06EB37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74CD8D2-350D-4EE3-88E1-0885E442A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9C34D4-4D6A-42D6-8895-DC22DA26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3485FB-5EB6-4960-805C-BCE85832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5E9E8F-E56D-45E3-B978-8076D228E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35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776965-6233-49A9-8740-B3F9F7FC6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315F8A-ED7E-43A5-BD0F-27D39ED5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5540C6A-436C-4E7E-8A66-BB15B4CFC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9B9B92-AF6B-42AD-8478-5F5E6871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F39794-66E4-467A-9F71-B420FBF0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5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580B3A-2F72-4C5D-82AD-B73A81F8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7E93D4-57FF-49F6-9132-267CF7457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61CD2F-C7A2-4919-8BD5-2B0B5146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D8A8C6-92AF-425B-898A-9A149DD9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155327-5704-438E-BE30-03D37E1B8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987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7537B5-E263-432E-BA5A-9ECF8E133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EC927B-36AD-47C4-96BF-4A2EC3943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A40DA6-CD2A-4203-84E0-B16E508AF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3EF253B-482B-423F-88C9-2DB541BD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7AE7E16-D630-4081-9881-341E135D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F60C01-8B6E-4A69-A376-D760DC6A3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872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7B7E2-B07E-458F-BB8A-EE7FE7359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AA5B030-9FB5-4ADE-B916-6FF50639B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A2FE0FD-A717-44D9-BDA5-6F5F41CD1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A27374D-8F58-4254-8D28-B7ECD2AF2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D912A7D-4C96-43E1-A87E-549DC6ACD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B1CBFB9-632E-43F1-8DC7-A8A46652F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3A0A8D9-0C1F-4E2C-ABB8-0816964B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7D3E90A-BBE3-4192-B96E-D0AAA0B9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847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22B6EB-DAAB-4075-A24B-E8080893D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2B79766-AF2F-4E8C-9EF8-35D5F766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2EBD4D2-FF71-4C14-9E58-85B34DD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094391C-1C78-4EF2-88A4-A8662D206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92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14FDC05-AFA2-4E7E-8059-D89E27D2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604A3CE-BDCB-4F7C-B96C-799FC192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270FAA-7520-44C4-A6CF-CA4A13BBC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96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247C7A-7B95-4880-8063-C8CEE89B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A85C7-BAEA-4B52-9786-4CC6B64B6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9CA1094-93BE-4766-A366-BBA91A45F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EFA02F4-FEB8-4BE0-ADBD-4FA25FD1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0231C81-7302-46CE-833B-5C0904BDF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ED69384-EA27-48F7-A945-64C6DEC8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518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54681E-2934-4469-BC3F-35D5C76C3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1F4CFE4-1C08-410E-95CE-6D6D1A5E9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C95F1E-6538-4042-B998-7247D2CD4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CA0054-6C62-4E7B-AFFA-7B46361D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B708C34-C18C-4DD9-85A0-0F97D1ED0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49F33-165A-4239-815F-E86E93C38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721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10F5C6C-9B52-4FD8-8421-15D6FC72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84769F-8FC0-4F37-8163-CF423F21E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0D83F1-A201-40F4-A0B1-344833E8B5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C7E97-08BA-4B28-8471-F9C6A5995A93}" type="datetimeFigureOut">
              <a:rPr lang="pl-PL" smtClean="0"/>
              <a:t>2018-10-25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E87382-072A-432B-A571-25BA84C7B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985091D-76CF-4DB5-B638-A873BA1B7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59143-875D-490F-9FCD-CBD960DED4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700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6B47E1B-901A-4480-B70E-0874E7CFE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SPOTKANIE BIBLIJNE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CD89277-8F83-4110-9BA3-E099EA35A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64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AB981F-49EB-496B-A76B-F2D1D5105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Bartymeusz</a:t>
            </a: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Image result for Bartymeusz">
            <a:extLst>
              <a:ext uri="{FF2B5EF4-FFF2-40B4-BE49-F238E27FC236}">
                <a16:creationId xmlns:a16="http://schemas.microsoft.com/office/drawing/2014/main" id="{5FA616D1-E73F-4A07-9BCF-C4E1F0B978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3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77B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C71196-07F3-44C2-8329-F7B3B2622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Ewangelii Św. Marka jest jedynym uzdrowionym, który ma imię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Jedyny, który wymawia Imię Jezus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Wzywać Jezusa to wypowiadać Imię, w którym jedynie jest zbawienie (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Dz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4,12)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333987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8CC869-EE0C-499D-B573-A8B972902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Niewidomy –obrazem niedostatku wiary, obrazem każdego z nas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9D7CB1-9166-4B93-B06D-89F87862B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pl-PL" sz="1800" b="1" dirty="0"/>
              <a:t>Dla niewidomego wszystko jest ciemnością, dla niewidomego  wiele rzeczy jest zamkniętych</a:t>
            </a:r>
          </a:p>
          <a:p>
            <a:r>
              <a:rPr lang="pl-PL" sz="1800" b="1" dirty="0"/>
              <a:t>Obraz ucznia, który nie rozumie, nie ma wiary, ma oczy ale nie widzi</a:t>
            </a:r>
          </a:p>
          <a:p>
            <a:r>
              <a:rPr lang="pl-PL" sz="1800" b="1" dirty="0">
                <a:solidFill>
                  <a:srgbClr val="FF0000"/>
                </a:solidFill>
              </a:rPr>
              <a:t>To co jest miejscem lęku staje się miejscem pragnień </a:t>
            </a:r>
          </a:p>
          <a:p>
            <a:r>
              <a:rPr lang="pl-PL" sz="1800" b="1" dirty="0"/>
              <a:t>Naturalne pragnienie „oglądania Boga” stanowi szczyt naszego ducha, naszą ostateczną możliwość</a:t>
            </a:r>
          </a:p>
          <a:p>
            <a:r>
              <a:rPr lang="pl-PL" sz="1800" b="1" dirty="0"/>
              <a:t>Nasze pragnienie jest podobne do oka dopóki nie spotka Go, nie spotka Światła (Jezusa) nie widzi</a:t>
            </a:r>
          </a:p>
        </p:txBody>
      </p:sp>
      <p:pic>
        <p:nvPicPr>
          <p:cNvPr id="9220" name="Picture 4" descr="Related image">
            <a:extLst>
              <a:ext uri="{FF2B5EF4-FFF2-40B4-BE49-F238E27FC236}">
                <a16:creationId xmlns:a16="http://schemas.microsoft.com/office/drawing/2014/main" id="{65EB5ADA-E4DF-45CF-A8DD-B79E405BF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9" r="20360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Image result for niewidomy">
            <a:extLst>
              <a:ext uri="{FF2B5EF4-FFF2-40B4-BE49-F238E27FC236}">
                <a16:creationId xmlns:a16="http://schemas.microsoft.com/office/drawing/2014/main" id="{F64E5FA4-A484-47E3-B71C-3CB39B81F0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9960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7CD4B4-5282-4520-B8B2-ABF0D379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pl-PL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Żebrak</a:t>
            </a:r>
          </a:p>
        </p:txBody>
      </p:sp>
      <p:pic>
        <p:nvPicPr>
          <p:cNvPr id="4098" name="Picture 2" descr="Image result for Bartymeusz zrzuciÅ pÅaszcz">
            <a:extLst>
              <a:ext uri="{FF2B5EF4-FFF2-40B4-BE49-F238E27FC236}">
                <a16:creationId xmlns:a16="http://schemas.microsoft.com/office/drawing/2014/main" id="{0C78D490-5E05-40BC-8665-AA870FA9D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8" b="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598679-0813-4B59-971B-D362B9170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 lnSpcReduction="10000"/>
          </a:bodyPr>
          <a:lstStyle/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Ktoś, kto z zawodu prosi czego pragnie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Podobny jest do </a:t>
            </a:r>
            <a:r>
              <a:rPr lang="pl-PL" sz="1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dziecka</a:t>
            </a:r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które żyje tym co otrzymuje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Słowo greckie „</a:t>
            </a:r>
            <a:r>
              <a:rPr lang="pl-PL" sz="19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prosaltes</a:t>
            </a:r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wyraża nie tylko ubóstwo, ale przede wszystkim cechę kogoś kto pragnie, pożąda, prosi się, domaga się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Można popełnić głupstwo wynikające z </a:t>
            </a:r>
            <a:r>
              <a:rPr lang="pl-PL" sz="1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pychy</a:t>
            </a:r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gdy nie prosi się czegoś czego potrzebujemy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czułeś się kiedyś jak żebrak?</a:t>
            </a:r>
          </a:p>
        </p:txBody>
      </p:sp>
    </p:spTree>
    <p:extLst>
      <p:ext uri="{BB962C8B-B14F-4D97-AF65-F5344CB8AC3E}">
        <p14:creationId xmlns:p14="http://schemas.microsoft.com/office/powerpoint/2010/main" val="643474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997EBF-AB3C-447E-9880-CCBA99499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Siedział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7B5FC1-7703-4C25-B8DE-B64E63781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Unieruchomiony przez swoją ślepotę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Nie widząc nie wie dokąd iść 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Czy zawsze wiesz dokąd iść?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249E663-1E18-4B92-816B-B681D4BADFF5}"/>
              </a:ext>
            </a:extLst>
          </p:cNvPr>
          <p:cNvSpPr/>
          <p:nvPr/>
        </p:nvSpPr>
        <p:spPr>
          <a:xfrm>
            <a:off x="1231900" y="3801286"/>
            <a:ext cx="33842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b="1" dirty="0">
                <a:latin typeface="Arial" panose="020B0604020202020204" pitchFamily="34" charset="0"/>
                <a:cs typeface="Arial" panose="020B0604020202020204" pitchFamily="34" charset="0"/>
              </a:rPr>
              <a:t>Przy drodze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4DF6155-6D5B-4111-96DB-AB9EA1E7B3C2}"/>
              </a:ext>
            </a:extLst>
          </p:cNvPr>
          <p:cNvSpPr/>
          <p:nvPr/>
        </p:nvSpPr>
        <p:spPr>
          <a:xfrm>
            <a:off x="1231900" y="496003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Nie podąża drogą Mistrza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Stoi na poboczu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Ile razy stoisz z boku?</a:t>
            </a:r>
          </a:p>
        </p:txBody>
      </p:sp>
      <p:pic>
        <p:nvPicPr>
          <p:cNvPr id="5122" name="Picture 2" descr="Image result for Bartymeusz zrzuciÅ pÅaszcz">
            <a:extLst>
              <a:ext uri="{FF2B5EF4-FFF2-40B4-BE49-F238E27FC236}">
                <a16:creationId xmlns:a16="http://schemas.microsoft.com/office/drawing/2014/main" id="{C79D52C0-4489-4ECB-91CD-CF1FAFBB7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7" y="537936"/>
            <a:ext cx="3333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zrzucenie pÅaszcza przez Bartymeusza">
            <a:extLst>
              <a:ext uri="{FF2B5EF4-FFF2-40B4-BE49-F238E27FC236}">
                <a16:creationId xmlns:a16="http://schemas.microsoft.com/office/drawing/2014/main" id="{0B9A49B2-9E36-4F65-B362-E42CC7E2B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395" y="3886200"/>
            <a:ext cx="5302624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5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91B89C-7BCC-40E9-BEEF-DF5A40B93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pl-PL" b="1">
                <a:latin typeface="Arial" panose="020B0604020202020204" pitchFamily="34" charset="0"/>
                <a:cs typeface="Arial" panose="020B0604020202020204" pitchFamily="34" charset="0"/>
              </a:rPr>
              <a:t>Zaczął wołać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DEEC1F-CC3C-455E-832B-E19AA52D7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Okrzyk jako forma modlitwy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Wyraża cierpienie, niedostatek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Okrzyk Jezusa z wysokości krzyża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Siła tego okrzyku sprawia, że wali się mur ślepoty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Modlitwa człowieka pokornego – „ulituj się”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Tłum ludzi - rozproszenia</a:t>
            </a:r>
          </a:p>
          <a:p>
            <a:endParaRPr lang="pl-PL" sz="2400" dirty="0"/>
          </a:p>
        </p:txBody>
      </p:sp>
      <p:pic>
        <p:nvPicPr>
          <p:cNvPr id="6146" name="Picture 2" descr="Image result for okrzyk modlitwy">
            <a:extLst>
              <a:ext uri="{FF2B5EF4-FFF2-40B4-BE49-F238E27FC236}">
                <a16:creationId xmlns:a16="http://schemas.microsoft.com/office/drawing/2014/main" id="{0A664FCA-E0F8-4A96-B6AC-1F0B26E78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" r="4987" b="-1"/>
          <a:stretch/>
        </p:blipFill>
        <p:spPr bwMode="auto">
          <a:xfrm>
            <a:off x="6090613" y="640082"/>
            <a:ext cx="5461724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149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3A8F58-A511-47F6-B218-6B561673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pl-PL" sz="2800" b="1">
                <a:latin typeface="Arial" panose="020B0604020202020204" pitchFamily="34" charset="0"/>
                <a:cs typeface="Arial" panose="020B0604020202020204" pitchFamily="34" charset="0"/>
              </a:rPr>
              <a:t>Wezwanie Imienia Jezus- starożytna modlitwa</a:t>
            </a:r>
            <a:br>
              <a:rPr lang="pl-PL" sz="2800"/>
            </a:br>
            <a:endParaRPr lang="pl-PL" sz="2800"/>
          </a:p>
        </p:txBody>
      </p:sp>
      <p:pic>
        <p:nvPicPr>
          <p:cNvPr id="7170" name="Picture 2" descr="Image result for wezwanie imienia Jezus">
            <a:extLst>
              <a:ext uri="{FF2B5EF4-FFF2-40B4-BE49-F238E27FC236}">
                <a16:creationId xmlns:a16="http://schemas.microsoft.com/office/drawing/2014/main" id="{0EA23494-C339-4FB1-9C8A-64D8ED907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" r="1757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0A37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9E6D07-BBF8-43BD-A53C-7C8B90882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20000"/>
          </a:bodyPr>
          <a:lstStyle/>
          <a:p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Czy nie jest tak. Że jesteśmy w otchłani naszego Jerycha, piekle  samotności owładnięci interesownością, zaprzedani w grzech, przywiązani do własnego ja, pełni lęku o życie i o śmierć?</a:t>
            </a:r>
          </a:p>
          <a:p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Wezwanie imienia Jezus jest lekarstwem, które uwalnia nas i czyni Jego uczniami</a:t>
            </a:r>
          </a:p>
          <a:p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Modlitwa słowem </a:t>
            </a:r>
            <a:r>
              <a:rPr lang="pl-PL" sz="2000" b="1">
                <a:latin typeface="Arial" panose="020B0604020202020204" pitchFamily="34" charset="0"/>
                <a:cs typeface="Arial" panose="020B0604020202020204" pitchFamily="34" charset="0"/>
              </a:rPr>
              <a:t>Jezus -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b="1"/>
              <a:t>raktyka </a:t>
            </a:r>
            <a:r>
              <a:rPr lang="pl-PL" b="1" dirty="0"/>
              <a:t>modlitwy Jezusowej jest bardzo prosta: powtarza się bądź na głos, bądź w myśli bez przerwy te same słowa: Panie Jezu Chryste, zmiłuj się nade mną!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Jezu cichy i pokornego serca uczyń serce moje według serca Twego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3999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64F9C-AE9B-4055-A748-DDE473FBF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On zrzucił z siebie płaszcz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2F316F-5B50-4211-9FA6-D401F61D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Płaszcz stanowi dla niego wszystko, odzienie, przykrycie, materac, dom, stanowi jedyne jego bezpieczeństwo, cały jego dobytek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Zrzuca płaszcz i idzie do Jezusa, bo jest ta szansa, jedna na milion, bo to najważniejsza sprawa w jego życiu</a:t>
            </a:r>
          </a:p>
          <a:p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Bartymeusz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nie zwraca uwagi na nic, ani na ludzi, którzy go uciszają, ani na dobytek, który zostawia - IDZIE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Czy potrafisz zostawić wszystko dla Jezusa, nie tylko wtedy jak masz dość?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491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63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7D3D8E8-EA0B-494A-95FC-2A298F8D6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pl-PL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Jerycho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0433C232-A449-4163-AA23-11AC84AB2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" r="1" b="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41FC57-065D-460C-BEBD-E5C1740DC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 fontScale="92500" lnSpcReduction="10000"/>
          </a:bodyPr>
          <a:lstStyle/>
          <a:p>
            <a:endParaRPr lang="pl-PL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Miasto oblegane przez Izraelitów, było kluczem do zdobycia ziem, które były im przez Pana Boga obiecane, a nie mieli pomysłu na jej zdobycie i zaistniała </a:t>
            </a:r>
            <a:r>
              <a:rPr lang="pl-PL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Boża interwencja</a:t>
            </a: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Miasto nie do zwyciężenia, jak ślepota uczniów</a:t>
            </a: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Bramą Ziemi obiecanej</a:t>
            </a: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Jerycha położonego 250 m </a:t>
            </a:r>
            <a:r>
              <a:rPr lang="pl-PL" sz="20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p.p.m</a:t>
            </a:r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rozpoczyna się wspinaczka do Jerozolimy</a:t>
            </a:r>
          </a:p>
        </p:txBody>
      </p:sp>
    </p:spTree>
    <p:extLst>
      <p:ext uri="{BB962C8B-B14F-4D97-AF65-F5344CB8AC3E}">
        <p14:creationId xmlns:p14="http://schemas.microsoft.com/office/powerpoint/2010/main" val="132985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673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71F1BBA-B262-403D-8D92-2838A886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DROGA</a:t>
            </a:r>
          </a:p>
        </p:txBody>
      </p:sp>
      <p:pic>
        <p:nvPicPr>
          <p:cNvPr id="4" name="Picture 2" descr="Image result for droga">
            <a:extLst>
              <a:ext uri="{FF2B5EF4-FFF2-40B4-BE49-F238E27FC236}">
                <a16:creationId xmlns:a16="http://schemas.microsoft.com/office/drawing/2014/main" id="{C1EFDDE6-F590-49A5-B7AB-9219FF6CF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7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94202F-3D1B-4F6E-B615-6924FFB2E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pl-PL" sz="2000" dirty="0">
                <a:solidFill>
                  <a:srgbClr val="FFFFFF"/>
                </a:solidFill>
              </a:rPr>
              <a:t>Człowiek poszukuje Boga na różnych drogach i na różne sposoby</a:t>
            </a:r>
          </a:p>
          <a:p>
            <a:r>
              <a:rPr lang="pl-PL" sz="2000" dirty="0">
                <a:solidFill>
                  <a:srgbClr val="FFFFFF"/>
                </a:solidFill>
              </a:rPr>
              <a:t>Po tej drodze ma prawo chodzić grzesznik i święty, strapiony i radosny, człowiek przejęty lękiem i promieniujący wewnętrznym pokojem (Bp Depo)</a:t>
            </a:r>
          </a:p>
          <a:p>
            <a:r>
              <a:rPr lang="pl-PL" sz="2000" dirty="0">
                <a:solidFill>
                  <a:srgbClr val="FFFFFF"/>
                </a:solidFill>
              </a:rPr>
              <a:t>Jezus codziennie przechodzi Twoimi drogami –czy Go zauważasz? On pyta Ciebie: co chcesz żebym Ci uczynił?</a:t>
            </a:r>
          </a:p>
        </p:txBody>
      </p:sp>
    </p:spTree>
    <p:extLst>
      <p:ext uri="{BB962C8B-B14F-4D97-AF65-F5344CB8AC3E}">
        <p14:creationId xmlns:p14="http://schemas.microsoft.com/office/powerpoint/2010/main" val="392367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roga">
            <a:extLst>
              <a:ext uri="{FF2B5EF4-FFF2-40B4-BE49-F238E27FC236}">
                <a16:creationId xmlns:a16="http://schemas.microsoft.com/office/drawing/2014/main" id="{36CF51F7-15DA-46BD-9435-5C07DE157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CDA4110-CBF5-492D-B9AA-08DB90D6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/>
              <a:t>Droga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CB46E8-7F82-40C1-B0DC-A350ACF01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/>
              <a:t>Od śmierci do życia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24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425CE876-0589-41CD-8412-05BCD11CC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1268" name="Picture 4" descr="Wie, czego chce ">
            <a:extLst>
              <a:ext uri="{FF2B5EF4-FFF2-40B4-BE49-F238E27FC236}">
                <a16:creationId xmlns:a16="http://schemas.microsoft.com/office/drawing/2014/main" id="{F6844CD6-A86D-450B-8598-5E04ACA96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821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274E051-002D-4096-9A87-0E4675F6D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pl-PL" sz="4000">
                <a:solidFill>
                  <a:srgbClr val="FFFFFF"/>
                </a:solidFill>
              </a:rPr>
              <a:t>Czy jest w Tobie coś co Ci przeszkadza jak niewidomemu Bartymeuszowi?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ABB831-AF49-4C0E-80CD-6BD1E9F28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753936"/>
            <a:ext cx="9833548" cy="3033010"/>
          </a:xfrm>
        </p:spPr>
        <p:txBody>
          <a:bodyPr>
            <a:noAutofit/>
          </a:bodyPr>
          <a:lstStyle/>
          <a:p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Np. zależy Ci na jakieś relacji, ale Ci nie wychodzi?</a:t>
            </a:r>
          </a:p>
          <a:p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Zależy Ci na czymś bardzo mocno, ale nie wychodzi?</a:t>
            </a:r>
          </a:p>
          <a:p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Ciągle powtarzasz ten sam grzech</a:t>
            </a:r>
          </a:p>
          <a:p>
            <a:endParaRPr lang="pl-PL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PISMO ŚWIĘTE CI PODPOWIADA WALCZ DO OSTATNIEJ KROPLI, ALE NIE SWOIMI SIŁAMI TYLKO IDŹ DO JEZUSA</a:t>
            </a:r>
          </a:p>
          <a:p>
            <a:pPr marL="0" indent="0">
              <a:buNone/>
            </a:pPr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DAJ WYRAŹNY SYGNAŁ JEZUSOWI –WALCZE, ALE NIE DAJĘ RADY, ROBIĘ CO MOGĘ ALE NIE WYCHODZI</a:t>
            </a:r>
          </a:p>
          <a:p>
            <a:pPr marL="0" indent="0">
              <a:buNone/>
            </a:pPr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MA SENSU INWESTOWAĆ  W COŚ CO JEST DRUGORZĘDNE, SĄ SPRAWY GŁĘBOKO W NAS, KTÓRE POWODUJĘ, ŻE FUNKCJONUJEMY JAK FUNKCJONUJEMY</a:t>
            </a:r>
          </a:p>
          <a:p>
            <a:pPr marL="0" indent="0">
              <a:buNone/>
            </a:pPr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PRZESTAŃ ŻYĆ W ILUZJI, ŻE SAM SOBIE TO ZAŁATWISZ, ŻE TO DZIĘKI  TWOJEJ CIEZKIEJ PRACY</a:t>
            </a:r>
          </a:p>
        </p:txBody>
      </p:sp>
    </p:spTree>
    <p:extLst>
      <p:ext uri="{BB962C8B-B14F-4D97-AF65-F5344CB8AC3E}">
        <p14:creationId xmlns:p14="http://schemas.microsoft.com/office/powerpoint/2010/main" val="2390993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zrzucenie pÅaszcza przez Bartymeusza">
            <a:extLst>
              <a:ext uri="{FF2B5EF4-FFF2-40B4-BE49-F238E27FC236}">
                <a16:creationId xmlns:a16="http://schemas.microsoft.com/office/drawing/2014/main" id="{ACD6069C-20B3-447D-9742-3EA3ADAFF3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717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Bartymeusz zrzuciÅ pÅaszcz">
            <a:extLst>
              <a:ext uri="{FF2B5EF4-FFF2-40B4-BE49-F238E27FC236}">
                <a16:creationId xmlns:a16="http://schemas.microsoft.com/office/drawing/2014/main" id="{4EE81A8B-E908-495A-B95C-995CFA7C65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284" y="643466"/>
            <a:ext cx="8253432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07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ewangelia">
            <a:extLst>
              <a:ext uri="{FF2B5EF4-FFF2-40B4-BE49-F238E27FC236}">
                <a16:creationId xmlns:a16="http://schemas.microsoft.com/office/drawing/2014/main" id="{793FE9C7-CD3E-4E07-9EC6-441CA6681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3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9E636B5-E3E3-4733-80E8-5A83E3995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chcesz żebym Ci uczynił?</a:t>
            </a:r>
            <a:br>
              <a:rPr lang="pl-PL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Pytanie stawiane każdemu</a:t>
            </a:r>
            <a:br>
              <a:rPr lang="pl-PL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nas</a:t>
            </a: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23EC85-689F-4973-AA24-1D2A7FDD9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Decydujące pytanie</a:t>
            </a:r>
          </a:p>
          <a:p>
            <a:pPr marL="0" indent="0">
              <a:buNone/>
            </a:pP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Ewangelii</a:t>
            </a:r>
          </a:p>
          <a:p>
            <a:endParaRPr lang="pl-PL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60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EC7FF834-B204-4967-8D47-8BB36EAF0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F780A22D-61EA-43E3-BD94-3E39CF90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190971-F7D1-43DD-8F34-6287E65F9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633" y="4380912"/>
            <a:ext cx="8148734" cy="1069270"/>
          </a:xfrm>
          <a:solidFill>
            <a:srgbClr val="FFFFFF"/>
          </a:solidFill>
          <a:ln w="31750" cap="sq">
            <a:solidFill>
              <a:srgbClr val="5E5E52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pl-PL" sz="2000" b="1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Jezus jest Twoim MISTRZEM?</a:t>
            </a:r>
            <a:br>
              <a:rPr lang="pl-PL" sz="2000" b="1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Jezus jest dla Ciebie we wszystkim AUTORYTETEM?</a:t>
            </a:r>
          </a:p>
        </p:txBody>
      </p:sp>
      <p:pic>
        <p:nvPicPr>
          <p:cNvPr id="4" name="Picture 6" descr="Image result for Bartymeusz">
            <a:extLst>
              <a:ext uri="{FF2B5EF4-FFF2-40B4-BE49-F238E27FC236}">
                <a16:creationId xmlns:a16="http://schemas.microsoft.com/office/drawing/2014/main" id="{2EE196C2-3DA3-43C2-B653-0FD01A4FE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67" y="1117118"/>
            <a:ext cx="10249464" cy="266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109F9F-D88D-458F-9FD4-DF27D131E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42925"/>
            <a:ext cx="10985500" cy="768975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Rabbuni</a:t>
            </a:r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żebym przejrzał”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Rabbuni</a:t>
            </a:r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–Nauczycielu,  Mistrzu mój)</a:t>
            </a:r>
          </a:p>
        </p:txBody>
      </p:sp>
    </p:spTree>
    <p:extLst>
      <p:ext uri="{BB962C8B-B14F-4D97-AF65-F5344CB8AC3E}">
        <p14:creationId xmlns:p14="http://schemas.microsoft.com/office/powerpoint/2010/main" val="297930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wzrok">
            <a:extLst>
              <a:ext uri="{FF2B5EF4-FFF2-40B4-BE49-F238E27FC236}">
                <a16:creationId xmlns:a16="http://schemas.microsoft.com/office/drawing/2014/main" id="{04F02B19-EC08-4C56-8063-B657381CC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" b="21573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B6E121-0B37-4890-A489-CBF2CEA9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ctr"/>
            <a:r>
              <a:rPr lang="pl-PL" sz="3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 w ten sposób otrzymamy wzrok</a:t>
            </a:r>
            <a:br>
              <a:rPr lang="pl-PL" sz="3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100" dirty="0">
                <a:solidFill>
                  <a:srgbClr val="FFFFFF"/>
                </a:solidFill>
              </a:rPr>
              <a:t>Jezus mu rzekł: Idź, twoja </a:t>
            </a:r>
            <a:r>
              <a:rPr lang="pl-PL" sz="3100" b="1" dirty="0">
                <a:solidFill>
                  <a:srgbClr val="FFFF00"/>
                </a:solidFill>
              </a:rPr>
              <a:t>wiara</a:t>
            </a:r>
            <a:r>
              <a:rPr lang="pl-PL" sz="3100" dirty="0">
                <a:solidFill>
                  <a:srgbClr val="FFFFFF"/>
                </a:solidFill>
              </a:rPr>
              <a:t> cię uzdrowiła. Natychmiast przejrzał i </a:t>
            </a:r>
            <a:r>
              <a:rPr lang="pl-PL" sz="3100" b="1" dirty="0">
                <a:solidFill>
                  <a:srgbClr val="FFFF00"/>
                </a:solidFill>
              </a:rPr>
              <a:t>szedł za Nim drogą</a:t>
            </a:r>
            <a:r>
              <a:rPr lang="pl-PL" sz="3100" dirty="0">
                <a:solidFill>
                  <a:srgbClr val="FFFFFF"/>
                </a:solidFill>
              </a:rPr>
              <a:t>.</a:t>
            </a:r>
            <a:endParaRPr lang="pl-PL" sz="31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DFCD1A-1B03-4D37-917D-254C6F096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Mając wiarę, która zbawia</a:t>
            </a: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wierzysz w Jezusa, który uzdrawia?</a:t>
            </a:r>
          </a:p>
          <a:p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Podążając za Jezusem</a:t>
            </a:r>
          </a:p>
          <a:p>
            <a:endParaRPr lang="pl-PL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TO ZNACZY PODĄŻAĆ ZA JEZUSEM?</a:t>
            </a:r>
          </a:p>
        </p:txBody>
      </p:sp>
    </p:spTree>
    <p:extLst>
      <p:ext uri="{BB962C8B-B14F-4D97-AF65-F5344CB8AC3E}">
        <p14:creationId xmlns:p14="http://schemas.microsoft.com/office/powerpoint/2010/main" val="199981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2" name="Picture 6" descr="Image result for nogi w drodze">
            <a:extLst>
              <a:ext uri="{FF2B5EF4-FFF2-40B4-BE49-F238E27FC236}">
                <a16:creationId xmlns:a16="http://schemas.microsoft.com/office/drawing/2014/main" id="{72EBBC4A-CD61-41F3-BCDC-C9C045EA3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73" b="3"/>
          <a:stretch/>
        </p:blipFill>
        <p:spPr bwMode="auto">
          <a:xfrm>
            <a:off x="2" y="-6235"/>
            <a:ext cx="3255403" cy="2505456"/>
          </a:xfrm>
          <a:custGeom>
            <a:avLst/>
            <a:gdLst>
              <a:gd name="connsiteX0" fmla="*/ 0 w 3255403"/>
              <a:gd name="connsiteY0" fmla="*/ 0 h 2505456"/>
              <a:gd name="connsiteX1" fmla="*/ 3255403 w 3255403"/>
              <a:gd name="connsiteY1" fmla="*/ 0 h 2505456"/>
              <a:gd name="connsiteX2" fmla="*/ 2094477 w 3255403"/>
              <a:gd name="connsiteY2" fmla="*/ 2505456 h 2505456"/>
              <a:gd name="connsiteX3" fmla="*/ 0 w 3255403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usta">
            <a:extLst>
              <a:ext uri="{FF2B5EF4-FFF2-40B4-BE49-F238E27FC236}">
                <a16:creationId xmlns:a16="http://schemas.microsoft.com/office/drawing/2014/main" id="{A3E0F10F-B7B9-4031-8B7A-251D00C86E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r="2" b="6763"/>
          <a:stretch/>
        </p:blipFill>
        <p:spPr bwMode="auto">
          <a:xfrm>
            <a:off x="7381876" y="10"/>
            <a:ext cx="4810125" cy="2501827"/>
          </a:xfrm>
          <a:custGeom>
            <a:avLst/>
            <a:gdLst>
              <a:gd name="connsiteX0" fmla="*/ 1159248 w 4810125"/>
              <a:gd name="connsiteY0" fmla="*/ 0 h 2501837"/>
              <a:gd name="connsiteX1" fmla="*/ 4810125 w 4810125"/>
              <a:gd name="connsiteY1" fmla="*/ 0 h 2501837"/>
              <a:gd name="connsiteX2" fmla="*/ 4810125 w 4810125"/>
              <a:gd name="connsiteY2" fmla="*/ 2501837 h 2501837"/>
              <a:gd name="connsiteX3" fmla="*/ 0 w 4810125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Image result for oczy">
            <a:extLst>
              <a:ext uri="{FF2B5EF4-FFF2-40B4-BE49-F238E27FC236}">
                <a16:creationId xmlns:a16="http://schemas.microsoft.com/office/drawing/2014/main" id="{B4BBA7E2-5740-4B16-A90E-309277A8F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r="3" b="3"/>
          <a:stretch/>
        </p:blipFill>
        <p:spPr bwMode="auto">
          <a:xfrm>
            <a:off x="4675537" y="-6235"/>
            <a:ext cx="3677817" cy="2505456"/>
          </a:xfrm>
          <a:custGeom>
            <a:avLst/>
            <a:gdLst>
              <a:gd name="connsiteX0" fmla="*/ 1160926 w 3677817"/>
              <a:gd name="connsiteY0" fmla="*/ 0 h 2505456"/>
              <a:gd name="connsiteX1" fmla="*/ 3677817 w 3677817"/>
              <a:gd name="connsiteY1" fmla="*/ 0 h 2505456"/>
              <a:gd name="connsiteX2" fmla="*/ 2516891 w 3677817"/>
              <a:gd name="connsiteY2" fmla="*/ 2505456 h 2505456"/>
              <a:gd name="connsiteX3" fmla="*/ 0 w 3677817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Image result for rÄce">
            <a:extLst>
              <a:ext uri="{FF2B5EF4-FFF2-40B4-BE49-F238E27FC236}">
                <a16:creationId xmlns:a16="http://schemas.microsoft.com/office/drawing/2014/main" id="{794476A1-19A6-4F76-9F70-71ED0F097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6" r="-2" b="-2"/>
          <a:stretch/>
        </p:blipFill>
        <p:spPr bwMode="auto">
          <a:xfrm>
            <a:off x="5353049" y="2660089"/>
            <a:ext cx="6838950" cy="4197911"/>
          </a:xfrm>
          <a:custGeom>
            <a:avLst/>
            <a:gdLst>
              <a:gd name="connsiteX0" fmla="*/ 1945141 w 6838950"/>
              <a:gd name="connsiteY0" fmla="*/ 0 h 4197911"/>
              <a:gd name="connsiteX1" fmla="*/ 1951364 w 6838950"/>
              <a:gd name="connsiteY1" fmla="*/ 0 h 4197911"/>
              <a:gd name="connsiteX2" fmla="*/ 3141155 w 6838950"/>
              <a:gd name="connsiteY2" fmla="*/ 0 h 4197911"/>
              <a:gd name="connsiteX3" fmla="*/ 4791200 w 6838950"/>
              <a:gd name="connsiteY3" fmla="*/ 0 h 4197911"/>
              <a:gd name="connsiteX4" fmla="*/ 6838950 w 6838950"/>
              <a:gd name="connsiteY4" fmla="*/ 0 h 4197911"/>
              <a:gd name="connsiteX5" fmla="*/ 6838950 w 6838950"/>
              <a:gd name="connsiteY5" fmla="*/ 4197911 h 4197911"/>
              <a:gd name="connsiteX6" fmla="*/ 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F7FD66-FA04-48C0-BFC3-DEE6CE99E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" y="3951027"/>
            <a:ext cx="4746863" cy="2130364"/>
          </a:xfrm>
        </p:spPr>
        <p:txBody>
          <a:bodyPr anchor="ctr">
            <a:normAutofit fontScale="92500" lnSpcReduction="20000"/>
          </a:bodyPr>
          <a:lstStyle/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Uszy do słuchania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 do wołania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Nogi do zbliżania się do Jezusa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Ręce do zrzucenia płaszcza</a:t>
            </a:r>
          </a:p>
          <a:p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Oczy do zobaczenia Jezusa i pójścia za Nim</a:t>
            </a:r>
          </a:p>
          <a:p>
            <a:pPr marL="0" indent="0" algn="ctr">
              <a:buNone/>
            </a:pPr>
            <a:r>
              <a:rPr lang="pl-PL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MASZ   TO  WSZYSTKO!!!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24C6534-C252-43A9-9008-A0B99D8BF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" y="3098042"/>
            <a:ext cx="5308979" cy="852985"/>
          </a:xfrm>
        </p:spPr>
        <p:txBody>
          <a:bodyPr>
            <a:normAutofit/>
          </a:bodyPr>
          <a:lstStyle/>
          <a:p>
            <a:r>
              <a:rPr lang="pl-PL" sz="3600">
                <a:solidFill>
                  <a:srgbClr val="FFFFFF"/>
                </a:solidFill>
              </a:rPr>
              <a:t>Wiara to:</a:t>
            </a:r>
          </a:p>
        </p:txBody>
      </p:sp>
      <p:pic>
        <p:nvPicPr>
          <p:cNvPr id="4098" name="Picture 2" descr="Image result for uszy">
            <a:extLst>
              <a:ext uri="{FF2B5EF4-FFF2-40B4-BE49-F238E27FC236}">
                <a16:creationId xmlns:a16="http://schemas.microsoft.com/office/drawing/2014/main" id="{CF996323-CD5C-4B3D-B02D-715B831085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" r="3663" b="1"/>
          <a:stretch/>
        </p:blipFill>
        <p:spPr bwMode="auto">
          <a:xfrm>
            <a:off x="2268501" y="10"/>
            <a:ext cx="3393943" cy="2502833"/>
          </a:xfrm>
          <a:custGeom>
            <a:avLst/>
            <a:gdLst>
              <a:gd name="connsiteX0" fmla="*/ 1159715 w 3393943"/>
              <a:gd name="connsiteY0" fmla="*/ 0 h 2502843"/>
              <a:gd name="connsiteX1" fmla="*/ 3393943 w 3393943"/>
              <a:gd name="connsiteY1" fmla="*/ 0 h 2502843"/>
              <a:gd name="connsiteX2" fmla="*/ 2234228 w 3393943"/>
              <a:gd name="connsiteY2" fmla="*/ 2502843 h 2502843"/>
              <a:gd name="connsiteX3" fmla="*/ 0 w 3393943"/>
              <a:gd name="connsiteY3" fmla="*/ 2502843 h 250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Image result for rÄce">
            <a:extLst>
              <a:ext uri="{FF2B5EF4-FFF2-40B4-BE49-F238E27FC236}">
                <a16:creationId xmlns:a16="http://schemas.microsoft.com/office/drawing/2014/main" id="{907B5A13-AA87-4EDB-9E2F-D4E35B96F2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12" descr="Image result for rÄce">
            <a:extLst>
              <a:ext uri="{FF2B5EF4-FFF2-40B4-BE49-F238E27FC236}">
                <a16:creationId xmlns:a16="http://schemas.microsoft.com/office/drawing/2014/main" id="{E1CDB62D-A163-4BB6-8269-4FA1FC79C5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934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 result for relacja z Jezusem">
            <a:extLst>
              <a:ext uri="{FF2B5EF4-FFF2-40B4-BE49-F238E27FC236}">
                <a16:creationId xmlns:a16="http://schemas.microsoft.com/office/drawing/2014/main" id="{56BF6546-C69C-4DE1-A94D-B2B07876BF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2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relacja z Jezusem">
            <a:extLst>
              <a:ext uri="{FF2B5EF4-FFF2-40B4-BE49-F238E27FC236}">
                <a16:creationId xmlns:a16="http://schemas.microsoft.com/office/drawing/2014/main" id="{175D7C6A-D505-43F7-B7E8-8E51EA4F30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466" y="643466"/>
            <a:ext cx="5571067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600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B5D38BB-4C02-4515-9EDA-72B2F43DD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pl-PL"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F89891-063D-4EF3-B671-06A943FE7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Zażyłość, bliskość</a:t>
            </a:r>
          </a:p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Rozpoczęcie i zakończenie DNIA Z MODLITWĄ – Słowem Bożym</a:t>
            </a:r>
          </a:p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Konfrontowanie życia ze Słowem Bożym</a:t>
            </a:r>
          </a:p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Konsultacje, rozmowy</a:t>
            </a:r>
          </a:p>
          <a:p>
            <a:endParaRPr lang="pl-PL" sz="1600" dirty="0"/>
          </a:p>
          <a:p>
            <a:endParaRPr lang="pl-PL" sz="1600" dirty="0"/>
          </a:p>
        </p:txBody>
      </p:sp>
      <p:pic>
        <p:nvPicPr>
          <p:cNvPr id="1026" name="Picture 2" descr="Znalezione obrazy dla zapytania relacja z Panem Bogi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02" y="977068"/>
            <a:ext cx="6903723" cy="478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90425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764</Words>
  <Application>Microsoft Office PowerPoint</Application>
  <PresentationFormat>Panoramiczny</PresentationFormat>
  <Paragraphs>88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Gill Sans MT</vt:lpstr>
      <vt:lpstr>Motyw pakietu Office</vt:lpstr>
      <vt:lpstr>SPOTKANIE BIBLIJNE</vt:lpstr>
      <vt:lpstr>Prezentacja programu PowerPoint</vt:lpstr>
      <vt:lpstr>Co chcesz żebym Ci uczynił? Pytanie stawiane każdemu  z nas</vt:lpstr>
      <vt:lpstr>Czy Jezus jest Twoim MISTRZEM? Czy Jezus jest dla Ciebie we wszystkim AUTORYTETEM?</vt:lpstr>
      <vt:lpstr>Tylko w ten sposób otrzymamy wzrok Jezus mu rzekł: Idź, twoja wiara cię uzdrowiła. Natychmiast przejrzał i szedł za Nim drogą.</vt:lpstr>
      <vt:lpstr>Wiara to:</vt:lpstr>
      <vt:lpstr>Prezentacja programu PowerPoint</vt:lpstr>
      <vt:lpstr>Prezentacja programu PowerPoint</vt:lpstr>
      <vt:lpstr>Relacja</vt:lpstr>
      <vt:lpstr>Bartymeusz</vt:lpstr>
      <vt:lpstr>Niewidomy –obrazem niedostatku wiary, obrazem każdego z nas</vt:lpstr>
      <vt:lpstr>Żebrak</vt:lpstr>
      <vt:lpstr>Siedział</vt:lpstr>
      <vt:lpstr>Zaczął wołać</vt:lpstr>
      <vt:lpstr>Wezwanie Imienia Jezus- starożytna modlitwa </vt:lpstr>
      <vt:lpstr>On zrzucił z siebie płaszcz</vt:lpstr>
      <vt:lpstr>Jerycho</vt:lpstr>
      <vt:lpstr>DROGA</vt:lpstr>
      <vt:lpstr>Droga</vt:lpstr>
      <vt:lpstr>Czy jest w Tobie coś co Ci przeszkadza jak niewidomemu Bartymeuszowi?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Windows User</dc:creator>
  <cp:lastModifiedBy>Windows User</cp:lastModifiedBy>
  <cp:revision>41</cp:revision>
  <dcterms:created xsi:type="dcterms:W3CDTF">2018-10-20T16:06:21Z</dcterms:created>
  <dcterms:modified xsi:type="dcterms:W3CDTF">2018-10-25T16:21:43Z</dcterms:modified>
</cp:coreProperties>
</file>